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34207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34207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34207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34207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34207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34207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34207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34207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34207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FF66"/>
    <a:srgbClr val="FF7C80"/>
    <a:srgbClr val="FFDB69"/>
    <a:srgbClr val="FFFF99"/>
    <a:srgbClr val="005828"/>
    <a:srgbClr val="001409"/>
    <a:srgbClr val="00180B"/>
    <a:srgbClr val="002A13"/>
    <a:srgbClr val="009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94660"/>
  </p:normalViewPr>
  <p:slideViewPr>
    <p:cSldViewPr snapToGrid="0">
      <p:cViewPr varScale="1">
        <p:scale>
          <a:sx n="76" d="100"/>
          <a:sy n="76" d="100"/>
        </p:scale>
        <p:origin x="690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2"/>
            <a:ext cx="5829300" cy="3448755"/>
          </a:xfrm>
        </p:spPr>
        <p:txBody>
          <a:bodyPr anchor="b"/>
          <a:lstStyle>
            <a:lvl1pPr algn="ctr">
              <a:defRPr sz="4700"/>
            </a:lvl1pPr>
          </a:lstStyle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900"/>
            </a:lvl1pPr>
            <a:lvl2pPr marL="359181" indent="0" algn="ctr">
              <a:buNone/>
              <a:defRPr sz="1600"/>
            </a:lvl2pPr>
            <a:lvl3pPr marL="718362" indent="0" algn="ctr">
              <a:buNone/>
              <a:defRPr sz="1400"/>
            </a:lvl3pPr>
            <a:lvl4pPr marL="1077543" indent="0" algn="ctr">
              <a:buNone/>
              <a:defRPr sz="1300"/>
            </a:lvl4pPr>
            <a:lvl5pPr marL="1436724" indent="0" algn="ctr">
              <a:buNone/>
              <a:defRPr sz="1300"/>
            </a:lvl5pPr>
            <a:lvl6pPr marL="1795904" indent="0" algn="ctr">
              <a:buNone/>
              <a:defRPr sz="1300"/>
            </a:lvl6pPr>
            <a:lvl7pPr marL="2155085" indent="0" algn="ctr">
              <a:buNone/>
              <a:defRPr sz="1300"/>
            </a:lvl7pPr>
            <a:lvl8pPr marL="2514266" indent="0" algn="ctr">
              <a:buNone/>
              <a:defRPr sz="1300"/>
            </a:lvl8pPr>
            <a:lvl9pPr marL="2873447" indent="0" algn="ctr">
              <a:buNone/>
              <a:defRPr sz="13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F1C1-9227-4D70-8F5F-57034C1E9497}" type="datetimeFigureOut">
              <a:rPr lang="ko-KR" altLang="en-US" smtClean="0"/>
              <a:t>2022-07-29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C61-8552-49D8-A3F7-E8382B8800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2269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F1C1-9227-4D70-8F5F-57034C1E9497}" type="datetimeFigureOut">
              <a:rPr lang="ko-KR" altLang="en-US" smtClean="0"/>
              <a:t>2022-07-29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C61-8552-49D8-A3F7-E8382B8800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93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F1C1-9227-4D70-8F5F-57034C1E9497}" type="datetimeFigureOut">
              <a:rPr lang="ko-KR" altLang="en-US" smtClean="0"/>
              <a:t>2022-07-29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C61-8552-49D8-A3F7-E8382B8800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4340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F1C1-9227-4D70-8F5F-57034C1E9497}" type="datetimeFigureOut">
              <a:rPr lang="ko-KR" altLang="en-US" smtClean="0"/>
              <a:t>2022-07-29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C61-8552-49D8-A3F7-E8382B8800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708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7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3591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183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775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3672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795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15508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5142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87344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F1C1-9227-4D70-8F5F-57034C1E9497}" type="datetimeFigureOut">
              <a:rPr lang="ko-KR" altLang="en-US" smtClean="0"/>
              <a:t>2022-07-29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C61-8552-49D8-A3F7-E8382B8800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827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F1C1-9227-4D70-8F5F-57034C1E9497}" type="datetimeFigureOut">
              <a:rPr lang="ko-KR" altLang="en-US" smtClean="0"/>
              <a:t>2022-07-29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C61-8552-49D8-A3F7-E8382B8800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9517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7"/>
            <a:ext cx="2901255" cy="1190095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9181" indent="0">
              <a:buNone/>
              <a:defRPr sz="1600" b="1"/>
            </a:lvl2pPr>
            <a:lvl3pPr marL="718362" indent="0">
              <a:buNone/>
              <a:defRPr sz="1400" b="1"/>
            </a:lvl3pPr>
            <a:lvl4pPr marL="1077543" indent="0">
              <a:buNone/>
              <a:defRPr sz="1300" b="1"/>
            </a:lvl4pPr>
            <a:lvl5pPr marL="1436724" indent="0">
              <a:buNone/>
              <a:defRPr sz="1300" b="1"/>
            </a:lvl5pPr>
            <a:lvl6pPr marL="1795904" indent="0">
              <a:buNone/>
              <a:defRPr sz="1300" b="1"/>
            </a:lvl6pPr>
            <a:lvl7pPr marL="2155085" indent="0">
              <a:buNone/>
              <a:defRPr sz="1300" b="1"/>
            </a:lvl7pPr>
            <a:lvl8pPr marL="2514266" indent="0">
              <a:buNone/>
              <a:defRPr sz="1300" b="1"/>
            </a:lvl8pPr>
            <a:lvl9pPr marL="2873447" indent="0">
              <a:buNone/>
              <a:defRPr sz="13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4" cy="1190095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9181" indent="0">
              <a:buNone/>
              <a:defRPr sz="1600" b="1"/>
            </a:lvl2pPr>
            <a:lvl3pPr marL="718362" indent="0">
              <a:buNone/>
              <a:defRPr sz="1400" b="1"/>
            </a:lvl3pPr>
            <a:lvl4pPr marL="1077543" indent="0">
              <a:buNone/>
              <a:defRPr sz="1300" b="1"/>
            </a:lvl4pPr>
            <a:lvl5pPr marL="1436724" indent="0">
              <a:buNone/>
              <a:defRPr sz="1300" b="1"/>
            </a:lvl5pPr>
            <a:lvl6pPr marL="1795904" indent="0">
              <a:buNone/>
              <a:defRPr sz="1300" b="1"/>
            </a:lvl6pPr>
            <a:lvl7pPr marL="2155085" indent="0">
              <a:buNone/>
              <a:defRPr sz="1300" b="1"/>
            </a:lvl7pPr>
            <a:lvl8pPr marL="2514266" indent="0">
              <a:buNone/>
              <a:defRPr sz="1300" b="1"/>
            </a:lvl8pPr>
            <a:lvl9pPr marL="2873447" indent="0">
              <a:buNone/>
              <a:defRPr sz="13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4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F1C1-9227-4D70-8F5F-57034C1E9497}" type="datetimeFigureOut">
              <a:rPr lang="ko-KR" altLang="en-US" smtClean="0"/>
              <a:t>2022-07-29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C61-8552-49D8-A3F7-E8382B8800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0889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F1C1-9227-4D70-8F5F-57034C1E9497}" type="datetimeFigureOut">
              <a:rPr lang="ko-KR" altLang="en-US" smtClean="0"/>
              <a:t>2022-07-29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C61-8552-49D8-A3F7-E8382B8800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237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F1C1-9227-4D70-8F5F-57034C1E9497}" type="datetimeFigureOut">
              <a:rPr lang="ko-KR" altLang="en-US" smtClean="0"/>
              <a:t>2022-07-29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C61-8552-49D8-A3F7-E8382B8800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346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300"/>
            </a:lvl1pPr>
            <a:lvl2pPr marL="359181" indent="0">
              <a:buNone/>
              <a:defRPr sz="1100"/>
            </a:lvl2pPr>
            <a:lvl3pPr marL="718362" indent="0">
              <a:buNone/>
              <a:defRPr sz="900"/>
            </a:lvl3pPr>
            <a:lvl4pPr marL="1077543" indent="0">
              <a:buNone/>
              <a:defRPr sz="800"/>
            </a:lvl4pPr>
            <a:lvl5pPr marL="1436724" indent="0">
              <a:buNone/>
              <a:defRPr sz="800"/>
            </a:lvl5pPr>
            <a:lvl6pPr marL="1795904" indent="0">
              <a:buNone/>
              <a:defRPr sz="800"/>
            </a:lvl6pPr>
            <a:lvl7pPr marL="2155085" indent="0">
              <a:buNone/>
              <a:defRPr sz="800"/>
            </a:lvl7pPr>
            <a:lvl8pPr marL="2514266" indent="0">
              <a:buNone/>
              <a:defRPr sz="800"/>
            </a:lvl8pPr>
            <a:lvl9pPr marL="2873447" indent="0">
              <a:buNone/>
              <a:defRPr sz="8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F1C1-9227-4D70-8F5F-57034C1E9497}" type="datetimeFigureOut">
              <a:rPr lang="ko-KR" altLang="en-US" smtClean="0"/>
              <a:t>2022-07-29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C61-8552-49D8-A3F7-E8382B8800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3989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0"/>
          </a:xfrm>
        </p:spPr>
        <p:txBody>
          <a:bodyPr anchor="t"/>
          <a:lstStyle>
            <a:lvl1pPr marL="0" indent="0">
              <a:buNone/>
              <a:defRPr sz="2500"/>
            </a:lvl1pPr>
            <a:lvl2pPr marL="359181" indent="0">
              <a:buNone/>
              <a:defRPr sz="2200"/>
            </a:lvl2pPr>
            <a:lvl3pPr marL="718362" indent="0">
              <a:buNone/>
              <a:defRPr sz="1900"/>
            </a:lvl3pPr>
            <a:lvl4pPr marL="1077543" indent="0">
              <a:buNone/>
              <a:defRPr sz="1600"/>
            </a:lvl4pPr>
            <a:lvl5pPr marL="1436724" indent="0">
              <a:buNone/>
              <a:defRPr sz="1600"/>
            </a:lvl5pPr>
            <a:lvl6pPr marL="1795904" indent="0">
              <a:buNone/>
              <a:defRPr sz="1600"/>
            </a:lvl6pPr>
            <a:lvl7pPr marL="2155085" indent="0">
              <a:buNone/>
              <a:defRPr sz="1600"/>
            </a:lvl7pPr>
            <a:lvl8pPr marL="2514266" indent="0">
              <a:buNone/>
              <a:defRPr sz="1600"/>
            </a:lvl8pPr>
            <a:lvl9pPr marL="2873447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300"/>
            </a:lvl1pPr>
            <a:lvl2pPr marL="359181" indent="0">
              <a:buNone/>
              <a:defRPr sz="1100"/>
            </a:lvl2pPr>
            <a:lvl3pPr marL="718362" indent="0">
              <a:buNone/>
              <a:defRPr sz="900"/>
            </a:lvl3pPr>
            <a:lvl4pPr marL="1077543" indent="0">
              <a:buNone/>
              <a:defRPr sz="800"/>
            </a:lvl4pPr>
            <a:lvl5pPr marL="1436724" indent="0">
              <a:buNone/>
              <a:defRPr sz="800"/>
            </a:lvl5pPr>
            <a:lvl6pPr marL="1795904" indent="0">
              <a:buNone/>
              <a:defRPr sz="800"/>
            </a:lvl6pPr>
            <a:lvl7pPr marL="2155085" indent="0">
              <a:buNone/>
              <a:defRPr sz="800"/>
            </a:lvl7pPr>
            <a:lvl8pPr marL="2514266" indent="0">
              <a:buNone/>
              <a:defRPr sz="800"/>
            </a:lvl8pPr>
            <a:lvl9pPr marL="2873447" indent="0">
              <a:buNone/>
              <a:defRPr sz="8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F1C1-9227-4D70-8F5F-57034C1E9497}" type="datetimeFigureOut">
              <a:rPr lang="ko-KR" altLang="en-US" smtClean="0"/>
              <a:t>2022-07-29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2C61-8552-49D8-A3F7-E8382B8800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0416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68415" tIns="34208" rIns="68415" bIns="34208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68415" tIns="34208" rIns="68415" bIns="34208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68415" tIns="34208" rIns="68415" bIns="34208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1F1C1-9227-4D70-8F5F-57034C1E9497}" type="datetimeFigureOut">
              <a:rPr lang="ko-KR" altLang="en-US" smtClean="0"/>
              <a:t>2022-07-29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68415" tIns="34208" rIns="68415" bIns="34208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68415" tIns="34208" rIns="68415" bIns="34208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E2C61-8552-49D8-A3F7-E8382B8800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62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8362" rtl="0" eaLnBrk="1" latinLnBrk="1" hangingPunct="1">
        <a:lnSpc>
          <a:spcPct val="90000"/>
        </a:lnSpc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590" indent="-179590" algn="l" defTabSz="718362" rtl="0" eaLnBrk="1" latinLnBrk="1" hangingPunct="1">
        <a:lnSpc>
          <a:spcPct val="90000"/>
        </a:lnSpc>
        <a:spcBef>
          <a:spcPts val="786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771" indent="-179590" algn="l" defTabSz="718362" rtl="0" eaLnBrk="1" latinLnBrk="1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97952" indent="-179590" algn="l" defTabSz="718362" rtl="0" eaLnBrk="1" latinLnBrk="1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7133" indent="-179590" algn="l" defTabSz="718362" rtl="0" eaLnBrk="1" latinLnBrk="1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314" indent="-179590" algn="l" defTabSz="718362" rtl="0" eaLnBrk="1" latinLnBrk="1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975495" indent="-179590" algn="l" defTabSz="718362" rtl="0" eaLnBrk="1" latinLnBrk="1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334676" indent="-179590" algn="l" defTabSz="718362" rtl="0" eaLnBrk="1" latinLnBrk="1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693857" indent="-179590" algn="l" defTabSz="718362" rtl="0" eaLnBrk="1" latinLnBrk="1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053038" indent="-179590" algn="l" defTabSz="718362" rtl="0" eaLnBrk="1" latinLnBrk="1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8362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9181" algn="l" defTabSz="718362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8362" algn="l" defTabSz="718362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7543" algn="l" defTabSz="718362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6724" algn="l" defTabSz="718362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95904" algn="l" defTabSz="718362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55085" algn="l" defTabSz="718362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266" algn="l" defTabSz="718362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73447" algn="l" defTabSz="718362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ncsw,or,kr/" TargetMode="External"/><Relationship Id="rId13" Type="http://schemas.openxmlformats.org/officeDocument/2006/relationships/image" Target="../media/image7.png"/><Relationship Id="rId18" Type="http://schemas.microsoft.com/office/2007/relationships/hdphoto" Target="../media/hdphoto7.wdp"/><Relationship Id="rId3" Type="http://schemas.microsoft.com/office/2007/relationships/hdphoto" Target="../media/hdphoto1.wdp"/><Relationship Id="rId21" Type="http://schemas.openxmlformats.org/officeDocument/2006/relationships/image" Target="../media/image11.png"/><Relationship Id="rId7" Type="http://schemas.openxmlformats.org/officeDocument/2006/relationships/image" Target="../media/image4.png"/><Relationship Id="rId12" Type="http://schemas.microsoft.com/office/2007/relationships/hdphoto" Target="../media/hdphoto4.wdp"/><Relationship Id="rId17" Type="http://schemas.openxmlformats.org/officeDocument/2006/relationships/image" Target="../media/image9.png"/><Relationship Id="rId2" Type="http://schemas.openxmlformats.org/officeDocument/2006/relationships/image" Target="../media/image1.png"/><Relationship Id="rId16" Type="http://schemas.microsoft.com/office/2007/relationships/hdphoto" Target="../media/hdphoto6.wdp"/><Relationship Id="rId20" Type="http://schemas.microsoft.com/office/2007/relationships/hdphoto" Target="../media/hdphoto8.wd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6.png"/><Relationship Id="rId5" Type="http://schemas.microsoft.com/office/2007/relationships/hdphoto" Target="../media/hdphoto2.wdp"/><Relationship Id="rId15" Type="http://schemas.openxmlformats.org/officeDocument/2006/relationships/image" Target="../media/image8.png"/><Relationship Id="rId10" Type="http://schemas.microsoft.com/office/2007/relationships/hdphoto" Target="../media/hdphoto3.wdp"/><Relationship Id="rId19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microsoft.com/office/2007/relationships/hdphoto" Target="../media/hdphoto5.wdp"/><Relationship Id="rId22" Type="http://schemas.microsoft.com/office/2007/relationships/hdphoto" Target="../media/hdphoto9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733" b="94477" l="13221" r="83658">
                        <a14:foregroundMark x1="19053" y1="67667" x2="19053" y2="67667"/>
                        <a14:foregroundMark x1="22921" y1="65473" x2="22921" y2="65473"/>
                        <a14:foregroundMark x1="26155" y1="69400" x2="26155" y2="69400"/>
                        <a14:foregroundMark x1="28118" y1="77136" x2="28118" y2="77136"/>
                        <a14:foregroundMark x1="25924" y1="83141" x2="25924" y2="83141"/>
                        <a14:foregroundMark x1="21651" y1="83141" x2="21651" y2="83141"/>
                        <a14:foregroundMark x1="18822" y1="76212" x2="18822" y2="76212"/>
                        <a14:foregroundMark x1="39954" y1="65473" x2="39954" y2="65473"/>
                        <a14:foregroundMark x1="47229" y1="72402" x2="47229" y2="72402"/>
                        <a14:foregroundMark x1="52656" y1="71940" x2="52656" y2="71940"/>
                        <a14:foregroundMark x1="62298" y1="74942" x2="62298" y2="74942"/>
                        <a14:foregroundMark x1="71998" y1="64665" x2="71998" y2="64665"/>
                        <a14:foregroundMark x1="76732" y1="68129" x2="76732" y2="68129"/>
                        <a14:backgroundMark x1="24192" y1="74249" x2="24192" y2="74249"/>
                        <a14:backgroundMark x1="73499" y1="69977" x2="73499" y2="69977"/>
                        <a14:backgroundMark x1="21824" y1="67321" x2="21824" y2="67321"/>
                        <a14:backgroundMark x1="19630" y1="72517" x2="19630" y2="72517"/>
                        <a14:backgroundMark x1="19630" y1="80254" x2="19630" y2="80254"/>
                        <a14:backgroundMark x1="23614" y1="79792" x2="23614" y2="79792"/>
                        <a14:backgroundMark x1="27367" y1="79792" x2="27367" y2="797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417" t="45265" r="7537" b="55"/>
          <a:stretch/>
        </p:blipFill>
        <p:spPr>
          <a:xfrm>
            <a:off x="64188" y="9075391"/>
            <a:ext cx="1649213" cy="554777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23810" y1="35294" x2="23810" y2="35294"/>
                        <a14:foregroundMark x1="30688" y1="44118" x2="30688" y2="44118"/>
                        <a14:foregroundMark x1="66138" y1="35294" x2="66138" y2="35294"/>
                        <a14:foregroundMark x1="76190" y1="39706" x2="76190" y2="39706"/>
                        <a14:foregroundMark x1="85714" y1="29412" x2="85714" y2="29412"/>
                        <a14:foregroundMark x1="16931" y1="54412" x2="16931" y2="54412"/>
                        <a14:foregroundMark x1="20635" y1="75000" x2="20635" y2="75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217" y="9145298"/>
            <a:ext cx="1068574" cy="416498"/>
          </a:xfrm>
          <a:prstGeom prst="rect">
            <a:avLst/>
          </a:prstGeom>
        </p:spPr>
      </p:pic>
      <p:pic>
        <p:nvPicPr>
          <p:cNvPr id="20" name="그림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804" y="9059279"/>
            <a:ext cx="1804009" cy="462086"/>
          </a:xfrm>
          <a:prstGeom prst="rect">
            <a:avLst/>
          </a:prstGeom>
        </p:spPr>
      </p:pic>
      <p:pic>
        <p:nvPicPr>
          <p:cNvPr id="21" name="그림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973" y="9033591"/>
            <a:ext cx="1024335" cy="542947"/>
          </a:xfrm>
          <a:prstGeom prst="rect">
            <a:avLst/>
          </a:prstGeom>
        </p:spPr>
      </p:pic>
      <p:sp>
        <p:nvSpPr>
          <p:cNvPr id="24" name="모서리가 둥근 직사각형 23"/>
          <p:cNvSpPr/>
          <p:nvPr/>
        </p:nvSpPr>
        <p:spPr>
          <a:xfrm>
            <a:off x="397608" y="1484413"/>
            <a:ext cx="5877806" cy="7279209"/>
          </a:xfrm>
          <a:prstGeom prst="roundRect">
            <a:avLst/>
          </a:prstGeom>
          <a:solidFill>
            <a:srgbClr val="DEE5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r>
              <a:rPr lang="ko-KR" altLang="en-US" dirty="0" smtClean="0">
                <a:solidFill>
                  <a:sysClr val="windowText" lastClr="000000"/>
                </a:solidFill>
                <a:latin typeface="a시월구일4" panose="02020600000000000000" pitchFamily="18" charset="-127"/>
                <a:ea typeface="a시월구일4" panose="02020600000000000000" pitchFamily="18" charset="-127"/>
              </a:rPr>
              <a:t> </a:t>
            </a:r>
            <a:endParaRPr lang="ko-KR" altLang="en-US" dirty="0">
              <a:solidFill>
                <a:sysClr val="windowText" lastClr="000000"/>
              </a:solidFill>
              <a:latin typeface="a시월구일4" panose="02020600000000000000" pitchFamily="18" charset="-127"/>
              <a:ea typeface="a시월구일4" panose="02020600000000000000" pitchFamily="18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29899" y="2250017"/>
            <a:ext cx="798603" cy="269139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ko-KR" altLang="en-US" dirty="0" smtClean="0">
                <a:solidFill>
                  <a:srgbClr val="00180B"/>
                </a:solidFill>
              </a:rPr>
              <a:t>모집인원</a:t>
            </a:r>
            <a:endParaRPr lang="ko-KR" altLang="en-US" dirty="0">
              <a:solidFill>
                <a:srgbClr val="00180B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15600" y="2250018"/>
            <a:ext cx="1431790" cy="253750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>
            <a:defPPr>
              <a:defRPr lang="en-US"/>
            </a:defPPr>
          </a:lstStyle>
          <a:p>
            <a:r>
              <a:rPr lang="en-US" altLang="ko-KR" sz="120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150</a:t>
            </a:r>
            <a:r>
              <a:rPr lang="ko-KR" altLang="en-US" sz="120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명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(</a:t>
            </a:r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선착순 마감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)</a:t>
            </a:r>
            <a:endParaRPr lang="ko-KR" altLang="en-US" sz="1200" dirty="0">
              <a:solidFill>
                <a:srgbClr val="002A13"/>
              </a:solidFill>
              <a:latin typeface="a시월구일1" panose="02020600000000000000" pitchFamily="18" charset="-127"/>
              <a:ea typeface="a시월구일1" panose="02020600000000000000" pitchFamily="18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29898" y="2594276"/>
            <a:ext cx="800207" cy="269139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ko-KR" altLang="en-US" dirty="0" smtClean="0">
                <a:solidFill>
                  <a:srgbClr val="00180B"/>
                </a:solidFill>
              </a:rPr>
              <a:t>모집대상</a:t>
            </a:r>
            <a:endParaRPr lang="ko-KR" altLang="en-US" dirty="0">
              <a:solidFill>
                <a:srgbClr val="00180B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15599" y="2594276"/>
            <a:ext cx="2528244" cy="253750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>
            <a:defPPr>
              <a:defRPr lang="en-US"/>
            </a:defPPr>
          </a:lstStyle>
          <a:p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만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6</a:t>
            </a:r>
            <a:r>
              <a:rPr lang="ko-KR" altLang="en-US" sz="1200" dirty="0" err="1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세이하</a:t>
            </a:r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 아동을 둔 </a:t>
            </a:r>
            <a:r>
              <a:rPr lang="ko-KR" altLang="en-US" sz="1200" dirty="0" err="1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하남시민</a:t>
            </a:r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 가정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715600" y="2930641"/>
            <a:ext cx="4142468" cy="346083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>
            <a:defPPr>
              <a:defRPr lang="en-US"/>
            </a:defPPr>
          </a:lstStyle>
          <a:p>
            <a:r>
              <a:rPr lang="en-US" altLang="ko-KR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※ </a:t>
            </a:r>
            <a:r>
              <a:rPr lang="ko-KR" altLang="en-US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우선모집대상 </a:t>
            </a:r>
            <a:r>
              <a:rPr lang="en-US" altLang="ko-KR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: </a:t>
            </a:r>
            <a:r>
              <a:rPr lang="ko-KR" altLang="en-US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국민기초생활수급자 가정</a:t>
            </a:r>
            <a:r>
              <a:rPr lang="en-US" altLang="ko-KR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, </a:t>
            </a:r>
            <a:r>
              <a:rPr lang="ko-KR" altLang="en-US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장애아 가정</a:t>
            </a:r>
            <a:r>
              <a:rPr lang="en-US" altLang="ko-KR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, </a:t>
            </a:r>
            <a:r>
              <a:rPr lang="ko-KR" altLang="en-US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한부모 가정</a:t>
            </a:r>
            <a:endParaRPr lang="en-US" altLang="ko-KR" sz="900" dirty="0">
              <a:solidFill>
                <a:srgbClr val="002A13"/>
              </a:solidFill>
              <a:latin typeface="a시월구일1" panose="02020600000000000000" pitchFamily="18" charset="-127"/>
              <a:ea typeface="a시월구일1" panose="02020600000000000000" pitchFamily="18" charset="-127"/>
            </a:endParaRPr>
          </a:p>
          <a:p>
            <a:r>
              <a:rPr lang="en-US" altLang="ko-KR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                           </a:t>
            </a:r>
            <a:r>
              <a:rPr lang="ko-KR" altLang="en-US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다문화 가정</a:t>
            </a:r>
            <a:r>
              <a:rPr lang="en-US" altLang="ko-KR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, </a:t>
            </a:r>
            <a:r>
              <a:rPr lang="ko-KR" altLang="en-US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다자녀</a:t>
            </a:r>
            <a:r>
              <a:rPr lang="en-US" altLang="ko-KR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(3</a:t>
            </a:r>
            <a:r>
              <a:rPr lang="ko-KR" altLang="en-US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명 이상</a:t>
            </a:r>
            <a:r>
              <a:rPr lang="en-US" altLang="ko-KR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) </a:t>
            </a:r>
            <a:r>
              <a:rPr lang="ko-KR" altLang="en-US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가정</a:t>
            </a:r>
            <a:r>
              <a:rPr lang="en-US" altLang="ko-KR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, </a:t>
            </a:r>
            <a:r>
              <a:rPr lang="ko-KR" altLang="en-US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독립유공자 및 </a:t>
            </a:r>
            <a:r>
              <a:rPr lang="ko-KR" altLang="en-US" sz="900" dirty="0" err="1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직계가정</a:t>
            </a:r>
            <a:endParaRPr lang="ko-KR" altLang="en-US" sz="900" dirty="0">
              <a:solidFill>
                <a:srgbClr val="002A13"/>
              </a:solidFill>
              <a:latin typeface="a시월구일1" panose="02020600000000000000" pitchFamily="18" charset="-127"/>
              <a:ea typeface="a시월구일1" panose="02020600000000000000" pitchFamily="18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29899" y="3342400"/>
            <a:ext cx="798603" cy="269139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ko-KR" altLang="en-US" dirty="0" smtClean="0">
                <a:solidFill>
                  <a:srgbClr val="00180B"/>
                </a:solidFill>
              </a:rPr>
              <a:t>모집기간</a:t>
            </a:r>
            <a:endParaRPr lang="ko-KR" altLang="en-US" dirty="0">
              <a:solidFill>
                <a:srgbClr val="00180B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715599" y="3342400"/>
            <a:ext cx="2528244" cy="253750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>
            <a:defPPr>
              <a:defRPr lang="en-US"/>
            </a:defPPr>
          </a:lstStyle>
          <a:p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2022</a:t>
            </a:r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년 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8</a:t>
            </a:r>
            <a:r>
              <a:rPr lang="ko-KR" altLang="en-US" sz="12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월</a:t>
            </a:r>
            <a:r>
              <a:rPr lang="en-US" altLang="ko-KR" sz="12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17</a:t>
            </a:r>
            <a:r>
              <a:rPr lang="ko-KR" altLang="en-US" sz="12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일</a:t>
            </a:r>
            <a:r>
              <a:rPr lang="en-US" altLang="ko-KR" sz="12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(</a:t>
            </a:r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수</a:t>
            </a:r>
            <a:r>
              <a:rPr lang="en-US" altLang="ko-KR" sz="12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) </a:t>
            </a:r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오전 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10</a:t>
            </a:r>
            <a:r>
              <a:rPr lang="ko-KR" altLang="en-US" sz="12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시부터 </a:t>
            </a:r>
            <a:endParaRPr lang="ko-KR" altLang="en-US" sz="1200" dirty="0">
              <a:solidFill>
                <a:srgbClr val="002A13"/>
              </a:solidFill>
              <a:latin typeface="a시월구일1" panose="02020600000000000000" pitchFamily="18" charset="-127"/>
              <a:ea typeface="a시월구일1" panose="02020600000000000000" pitchFamily="18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29899" y="3682711"/>
            <a:ext cx="798603" cy="269139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ko-KR" altLang="en-US" dirty="0" err="1" smtClean="0">
                <a:solidFill>
                  <a:srgbClr val="00180B"/>
                </a:solidFill>
              </a:rPr>
              <a:t>접수방법</a:t>
            </a:r>
            <a:endParaRPr lang="ko-KR" altLang="en-US" dirty="0">
              <a:solidFill>
                <a:srgbClr val="00180B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15599" y="3682711"/>
            <a:ext cx="4604132" cy="576915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>
            <a:defPPr>
              <a:defRPr lang="en-US"/>
            </a:defPPr>
          </a:lstStyle>
          <a:p>
            <a:r>
              <a:rPr lang="en-US" altLang="ko-KR" sz="11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1.</a:t>
            </a:r>
            <a:r>
              <a:rPr lang="ko-KR" altLang="en-US" sz="11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 </a:t>
            </a:r>
            <a:r>
              <a:rPr lang="ko-KR" altLang="en-US" sz="11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방문접수</a:t>
            </a:r>
            <a:endParaRPr lang="en-US" altLang="ko-KR" sz="1100" dirty="0" smtClean="0">
              <a:solidFill>
                <a:srgbClr val="002A13"/>
              </a:solidFill>
              <a:latin typeface="a시월구일1" panose="02020600000000000000" pitchFamily="18" charset="-127"/>
              <a:ea typeface="a시월구일1" panose="02020600000000000000" pitchFamily="18" charset="-127"/>
            </a:endParaRPr>
          </a:p>
          <a:p>
            <a:r>
              <a:rPr lang="en-US" altLang="ko-KR" sz="11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2.</a:t>
            </a:r>
            <a:r>
              <a:rPr lang="ko-KR" altLang="en-US" sz="11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 </a:t>
            </a:r>
            <a:r>
              <a:rPr lang="ko-KR" altLang="en-US" sz="11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홈페이지</a:t>
            </a:r>
            <a:r>
              <a:rPr lang="en-US" altLang="ko-KR" sz="11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  <a:hlinkClick r:id="rId8"/>
              </a:rPr>
              <a:t>www.hncsw,or,kr</a:t>
            </a:r>
            <a:r>
              <a:rPr lang="en-US" altLang="ko-KR" sz="11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 </a:t>
            </a:r>
            <a:r>
              <a:rPr lang="ko-KR" altLang="en-US" sz="11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접속 → </a:t>
            </a:r>
            <a:r>
              <a:rPr lang="ko-KR" altLang="en-US" sz="11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 회원가입</a:t>
            </a:r>
            <a:r>
              <a:rPr lang="en-US" altLang="ko-KR" sz="11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(</a:t>
            </a:r>
            <a:r>
              <a:rPr lang="ko-KR" altLang="en-US" sz="11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회원구분</a:t>
            </a:r>
            <a:r>
              <a:rPr lang="en-US" altLang="ko-KR" sz="11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/</a:t>
            </a:r>
            <a:r>
              <a:rPr lang="ko-KR" altLang="en-US" sz="11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장난감도서관</a:t>
            </a:r>
            <a:r>
              <a:rPr lang="en-US" altLang="ko-KR" sz="11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)</a:t>
            </a:r>
          </a:p>
          <a:p>
            <a:r>
              <a:rPr lang="ko-KR" altLang="en-US" sz="11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→ 로그인 후</a:t>
            </a:r>
            <a:r>
              <a:rPr lang="en-US" altLang="ko-KR" sz="11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,</a:t>
            </a:r>
            <a:r>
              <a:rPr lang="ko-KR" altLang="en-US" sz="11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 희망장난감도서관</a:t>
            </a:r>
            <a:r>
              <a:rPr lang="en-US" altLang="ko-KR" sz="11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 </a:t>
            </a:r>
            <a:r>
              <a:rPr lang="ko-KR" altLang="en-US" sz="11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클릭</a:t>
            </a:r>
            <a:r>
              <a:rPr lang="en-US" altLang="ko-KR" sz="11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 </a:t>
            </a:r>
            <a:r>
              <a:rPr lang="ko-KR" altLang="en-US" sz="11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→ </a:t>
            </a:r>
            <a:r>
              <a:rPr lang="ko-KR" altLang="en-US" sz="1100" dirty="0" err="1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대여회원</a:t>
            </a:r>
            <a:r>
              <a:rPr lang="ko-KR" altLang="en-US" sz="11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 신청 </a:t>
            </a:r>
            <a:endParaRPr lang="ko-KR" altLang="en-US" sz="1100" dirty="0">
              <a:solidFill>
                <a:srgbClr val="002A13"/>
              </a:solidFill>
              <a:latin typeface="a시월구일1" panose="02020600000000000000" pitchFamily="18" charset="-127"/>
              <a:ea typeface="a시월구일1" panose="02020600000000000000" pitchFamily="18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929899" y="4364314"/>
            <a:ext cx="803413" cy="269139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ko-KR" altLang="en-US" dirty="0" smtClean="0">
                <a:solidFill>
                  <a:srgbClr val="00180B"/>
                </a:solidFill>
              </a:rPr>
              <a:t>회원자격</a:t>
            </a:r>
            <a:endParaRPr lang="ko-KR" altLang="en-US" dirty="0">
              <a:solidFill>
                <a:srgbClr val="00180B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715600" y="4364314"/>
            <a:ext cx="1508734" cy="253750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>
            <a:defPPr>
              <a:defRPr lang="en-US"/>
            </a:defPPr>
          </a:lstStyle>
          <a:p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가구당 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1</a:t>
            </a:r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명의 보호자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29899" y="4690316"/>
            <a:ext cx="635097" cy="269139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ko-KR" altLang="en-US" dirty="0" smtClean="0">
                <a:solidFill>
                  <a:srgbClr val="00180B"/>
                </a:solidFill>
              </a:rPr>
              <a:t>연회비</a:t>
            </a:r>
            <a:endParaRPr lang="ko-KR" altLang="en-US" dirty="0">
              <a:solidFill>
                <a:srgbClr val="00180B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715600" y="4690317"/>
            <a:ext cx="2114669" cy="253750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>
            <a:defPPr>
              <a:defRPr lang="en-US"/>
            </a:defPPr>
          </a:lstStyle>
          <a:p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연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20,000</a:t>
            </a:r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원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(</a:t>
            </a:r>
            <a:r>
              <a:rPr lang="ko-KR" altLang="en-US" sz="1200" dirty="0" err="1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계좌입금만</a:t>
            </a:r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 가능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)</a:t>
            </a:r>
            <a:endParaRPr lang="ko-KR" altLang="en-US" sz="1200" dirty="0">
              <a:solidFill>
                <a:srgbClr val="002A13"/>
              </a:solidFill>
              <a:latin typeface="a시월구일1" panose="02020600000000000000" pitchFamily="18" charset="-127"/>
              <a:ea typeface="a시월구일1" panose="02020600000000000000" pitchFamily="18" charset="-127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769647" y="4710965"/>
            <a:ext cx="1723537" cy="207584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>
            <a:defPPr>
              <a:defRPr lang="en-US"/>
            </a:defPPr>
          </a:lstStyle>
          <a:p>
            <a:r>
              <a:rPr lang="en-US" altLang="ko-KR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※ </a:t>
            </a:r>
            <a:r>
              <a:rPr lang="ko-KR" altLang="en-US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우선모집대상자 연회비 면제</a:t>
            </a:r>
            <a:endParaRPr lang="en-US" altLang="ko-KR" sz="900" dirty="0">
              <a:solidFill>
                <a:srgbClr val="002A13"/>
              </a:solidFill>
              <a:latin typeface="a시월구일1" panose="02020600000000000000" pitchFamily="18" charset="-127"/>
              <a:ea typeface="a시월구일1" panose="02020600000000000000" pitchFamily="18" charset="-127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29898" y="5016319"/>
            <a:ext cx="801809" cy="269139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ko-KR" altLang="en-US" dirty="0" smtClean="0">
                <a:solidFill>
                  <a:srgbClr val="00180B"/>
                </a:solidFill>
              </a:rPr>
              <a:t>가입기간</a:t>
            </a:r>
            <a:endParaRPr lang="ko-KR" altLang="en-US" dirty="0">
              <a:solidFill>
                <a:srgbClr val="00180B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715599" y="5016319"/>
            <a:ext cx="2621218" cy="253750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>
            <a:defPPr>
              <a:defRPr lang="en-US"/>
            </a:defPPr>
          </a:lstStyle>
          <a:p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2022</a:t>
            </a:r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년 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9</a:t>
            </a:r>
            <a:r>
              <a:rPr lang="ko-KR" altLang="en-US" sz="12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월 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01</a:t>
            </a:r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일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 ~ 2023</a:t>
            </a:r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년 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8</a:t>
            </a:r>
            <a:r>
              <a:rPr lang="ko-KR" altLang="en-US" sz="12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월 </a:t>
            </a:r>
            <a:r>
              <a:rPr lang="en-US" altLang="ko-KR" sz="12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31</a:t>
            </a:r>
            <a:r>
              <a:rPr lang="ko-KR" altLang="en-US" sz="1200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일</a:t>
            </a:r>
            <a:endParaRPr lang="ko-KR" altLang="en-US" sz="1200" dirty="0">
              <a:solidFill>
                <a:srgbClr val="002A13"/>
              </a:solidFill>
              <a:latin typeface="a시월구일1" panose="02020600000000000000" pitchFamily="18" charset="-127"/>
              <a:ea typeface="a시월구일1" panose="02020600000000000000" pitchFamily="18" charset="-127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1547208" y="1176237"/>
            <a:ext cx="4041586" cy="890988"/>
          </a:xfrm>
          <a:prstGeom prst="roundRect">
            <a:avLst/>
          </a:prstGeom>
          <a:solidFill>
            <a:srgbClr val="FFFF66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r>
              <a:rPr lang="en-US" altLang="ko-KR" sz="2400" dirty="0">
                <a:solidFill>
                  <a:sysClr val="windowText" lastClr="000000"/>
                </a:solidFill>
                <a:latin typeface="a시월구일4" panose="02020600000000000000" pitchFamily="18" charset="-127"/>
                <a:ea typeface="a시월구일4" panose="02020600000000000000" pitchFamily="18" charset="-127"/>
              </a:rPr>
              <a:t>2022</a:t>
            </a:r>
            <a:r>
              <a:rPr lang="ko-KR" altLang="en-US" sz="2400" dirty="0">
                <a:solidFill>
                  <a:sysClr val="windowText" lastClr="000000"/>
                </a:solidFill>
                <a:latin typeface="a시월구일4" panose="02020600000000000000" pitchFamily="18" charset="-127"/>
                <a:ea typeface="a시월구일4" panose="02020600000000000000" pitchFamily="18" charset="-127"/>
              </a:rPr>
              <a:t>년 </a:t>
            </a:r>
            <a:r>
              <a:rPr lang="ko-KR" altLang="en-US" sz="2400" dirty="0" smtClean="0">
                <a:solidFill>
                  <a:sysClr val="windowText" lastClr="000000"/>
                </a:solidFill>
                <a:latin typeface="a시월구일4" panose="02020600000000000000" pitchFamily="18" charset="-127"/>
                <a:ea typeface="a시월구일4" panose="02020600000000000000" pitchFamily="18" charset="-127"/>
              </a:rPr>
              <a:t>제</a:t>
            </a:r>
            <a:r>
              <a:rPr lang="en-US" altLang="ko-KR" sz="2400" dirty="0">
                <a:solidFill>
                  <a:sysClr val="windowText" lastClr="000000"/>
                </a:solidFill>
                <a:latin typeface="a시월구일4" panose="02020600000000000000" pitchFamily="18" charset="-127"/>
                <a:ea typeface="a시월구일4" panose="02020600000000000000" pitchFamily="18" charset="-127"/>
              </a:rPr>
              <a:t>3</a:t>
            </a:r>
            <a:r>
              <a:rPr lang="ko-KR" altLang="en-US" sz="2400" dirty="0" smtClean="0">
                <a:solidFill>
                  <a:sysClr val="windowText" lastClr="000000"/>
                </a:solidFill>
                <a:latin typeface="a시월구일4" panose="02020600000000000000" pitchFamily="18" charset="-127"/>
                <a:ea typeface="a시월구일4" panose="02020600000000000000" pitchFamily="18" charset="-127"/>
              </a:rPr>
              <a:t>차 </a:t>
            </a:r>
            <a:r>
              <a:rPr lang="ko-KR" altLang="en-US" sz="2400" dirty="0">
                <a:solidFill>
                  <a:sysClr val="windowText" lastClr="000000"/>
                </a:solidFill>
                <a:latin typeface="a시월구일4" panose="02020600000000000000" pitchFamily="18" charset="-127"/>
                <a:ea typeface="a시월구일4" panose="02020600000000000000" pitchFamily="18" charset="-127"/>
              </a:rPr>
              <a:t>회원모집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29899" y="5355021"/>
            <a:ext cx="798603" cy="269139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ko-KR" altLang="en-US" dirty="0" smtClean="0">
                <a:solidFill>
                  <a:srgbClr val="00180B"/>
                </a:solidFill>
              </a:rPr>
              <a:t>이용시간</a:t>
            </a:r>
            <a:endParaRPr lang="ko-KR" altLang="en-US" dirty="0">
              <a:solidFill>
                <a:srgbClr val="00180B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715600" y="5355022"/>
            <a:ext cx="3158224" cy="253750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>
            <a:defPPr>
              <a:defRPr lang="en-US"/>
            </a:defPPr>
          </a:lstStyle>
          <a:p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화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~</a:t>
            </a:r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금요일 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10:00~17:00 / </a:t>
            </a:r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토요일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 10:00~15:00</a:t>
            </a:r>
            <a:endParaRPr lang="ko-KR" altLang="en-US" sz="1200" dirty="0">
              <a:solidFill>
                <a:srgbClr val="002A13"/>
              </a:solidFill>
              <a:latin typeface="a시월구일1" panose="02020600000000000000" pitchFamily="18" charset="-127"/>
              <a:ea typeface="a시월구일1" panose="02020600000000000000" pitchFamily="18" charset="-127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715599" y="5693725"/>
            <a:ext cx="3746526" cy="207584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>
            <a:defPPr>
              <a:defRPr lang="en-US"/>
            </a:defPPr>
          </a:lstStyle>
          <a:p>
            <a:r>
              <a:rPr lang="en-US" altLang="ko-KR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※ </a:t>
            </a:r>
            <a:r>
              <a:rPr lang="ko-KR" altLang="en-US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점심시간 </a:t>
            </a:r>
            <a:r>
              <a:rPr lang="en-US" altLang="ko-KR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12:00~13:00 / </a:t>
            </a:r>
            <a:r>
              <a:rPr lang="ko-KR" altLang="en-US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휴관일 </a:t>
            </a:r>
            <a:r>
              <a:rPr lang="en-US" altLang="ko-KR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: </a:t>
            </a:r>
            <a:r>
              <a:rPr lang="ko-KR" altLang="en-US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월요일</a:t>
            </a:r>
            <a:r>
              <a:rPr lang="en-US" altLang="ko-KR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, </a:t>
            </a:r>
            <a:r>
              <a:rPr lang="ko-KR" altLang="en-US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일요일</a:t>
            </a:r>
            <a:r>
              <a:rPr lang="en-US" altLang="ko-KR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, </a:t>
            </a:r>
            <a:r>
              <a:rPr lang="ko-KR" altLang="en-US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공휴일</a:t>
            </a:r>
            <a:r>
              <a:rPr lang="en-US" altLang="ko-KR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, </a:t>
            </a:r>
            <a:r>
              <a:rPr lang="ko-KR" altLang="en-US" sz="900" dirty="0" err="1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기관지정일</a:t>
            </a:r>
            <a:endParaRPr lang="ko-KR" altLang="en-US" sz="900" dirty="0">
              <a:solidFill>
                <a:srgbClr val="002A13"/>
              </a:solidFill>
              <a:latin typeface="a시월구일1" panose="02020600000000000000" pitchFamily="18" charset="-127"/>
              <a:ea typeface="a시월구일1" panose="02020600000000000000" pitchFamily="18" charset="-127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929898" y="5964196"/>
            <a:ext cx="795397" cy="269139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ko-KR" altLang="en-US" dirty="0" smtClean="0">
                <a:solidFill>
                  <a:srgbClr val="00180B"/>
                </a:solidFill>
              </a:rPr>
              <a:t>구비서류</a:t>
            </a:r>
            <a:endParaRPr lang="ko-KR" altLang="en-US" dirty="0">
              <a:solidFill>
                <a:srgbClr val="00180B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715599" y="5964196"/>
            <a:ext cx="3583020" cy="253750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>
            <a:defPPr>
              <a:defRPr lang="en-US"/>
            </a:defPPr>
          </a:lstStyle>
          <a:p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① </a:t>
            </a:r>
            <a:r>
              <a:rPr lang="ko-KR" altLang="en-US" sz="1200" dirty="0" err="1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해당자격</a:t>
            </a:r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 증빙 서류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(</a:t>
            </a:r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우선 모집 대상 가정만 해당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)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15599" y="6303622"/>
            <a:ext cx="2723810" cy="253750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>
            <a:defPPr>
              <a:defRPr lang="en-US"/>
            </a:defPPr>
          </a:lstStyle>
          <a:p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② 주민등록등본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(</a:t>
            </a:r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최근 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3</a:t>
            </a:r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개월내 </a:t>
            </a:r>
            <a:r>
              <a:rPr lang="ko-KR" altLang="en-US" sz="1200" dirty="0" err="1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발급분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715600" y="6645506"/>
            <a:ext cx="1284314" cy="253750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>
            <a:defPPr>
              <a:defRPr lang="en-US"/>
            </a:defPPr>
          </a:lstStyle>
          <a:p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③ 보호자 신분증</a:t>
            </a:r>
            <a:endParaRPr lang="en-US" altLang="ko-KR" sz="1200" dirty="0">
              <a:solidFill>
                <a:srgbClr val="002A13"/>
              </a:solidFill>
              <a:latin typeface="a시월구일1" panose="02020600000000000000" pitchFamily="18" charset="-127"/>
              <a:ea typeface="a시월구일1" panose="02020600000000000000" pitchFamily="18" charset="-127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715600" y="6988632"/>
            <a:ext cx="4065523" cy="207584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>
            <a:defPPr>
              <a:defRPr lang="en-US"/>
            </a:defPPr>
          </a:lstStyle>
          <a:p>
            <a:r>
              <a:rPr lang="en-US" altLang="ko-KR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※ </a:t>
            </a:r>
            <a:r>
              <a:rPr lang="ko-KR" altLang="en-US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주민등록번호 뒷자리 </a:t>
            </a:r>
            <a:r>
              <a:rPr lang="ko-KR" altLang="en-US" sz="900" dirty="0" err="1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보호처리</a:t>
            </a:r>
            <a:r>
              <a:rPr lang="en-US" altLang="ko-KR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(</a:t>
            </a:r>
            <a:r>
              <a:rPr lang="ko-KR" altLang="en-US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삭제 또는 가림</a:t>
            </a:r>
            <a:r>
              <a:rPr lang="en-US" altLang="ko-KR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) </a:t>
            </a:r>
            <a:r>
              <a:rPr lang="ko-KR" altLang="en-US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후 접수해 주시기 바랍니다</a:t>
            </a:r>
            <a:r>
              <a:rPr lang="en-US" altLang="ko-KR" sz="9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.</a:t>
            </a:r>
            <a:endParaRPr lang="ko-KR" altLang="en-US" sz="900" dirty="0">
              <a:solidFill>
                <a:srgbClr val="002A13"/>
              </a:solidFill>
              <a:latin typeface="a시월구일1" panose="02020600000000000000" pitchFamily="18" charset="-127"/>
              <a:ea typeface="a시월구일1" panose="02020600000000000000" pitchFamily="18" charset="-127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929899" y="7256301"/>
            <a:ext cx="803413" cy="269139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ko-KR" altLang="en-US" dirty="0" smtClean="0">
                <a:solidFill>
                  <a:srgbClr val="00180B"/>
                </a:solidFill>
              </a:rPr>
              <a:t>기타사항</a:t>
            </a:r>
            <a:endParaRPr lang="ko-KR" altLang="en-US" dirty="0">
              <a:solidFill>
                <a:srgbClr val="00180B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715600" y="7256301"/>
            <a:ext cx="3379438" cy="253750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>
            <a:defPPr>
              <a:defRPr lang="en-US"/>
            </a:defPPr>
          </a:lstStyle>
          <a:p>
            <a:r>
              <a:rPr lang="ko-KR" altLang="en-US" sz="1200" u="sng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이용약관을 꼭 </a:t>
            </a:r>
            <a:r>
              <a:rPr lang="ko-KR" altLang="en-US" sz="1200" u="sng" dirty="0" smtClean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숙지하시고 </a:t>
            </a:r>
            <a:r>
              <a:rPr lang="ko-KR" altLang="en-US" sz="1200" u="sng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가입하시기 바랍니다</a:t>
            </a:r>
            <a:r>
              <a:rPr lang="en-US" altLang="ko-KR" sz="1200" u="sng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.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929898" y="7663374"/>
            <a:ext cx="800207" cy="269139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ko-KR" altLang="en-US" dirty="0" err="1" smtClean="0">
                <a:solidFill>
                  <a:srgbClr val="00180B"/>
                </a:solidFill>
              </a:rPr>
              <a:t>특전사항</a:t>
            </a:r>
            <a:endParaRPr lang="ko-KR" altLang="en-US" dirty="0">
              <a:solidFill>
                <a:srgbClr val="00180B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715600" y="7663375"/>
            <a:ext cx="2852051" cy="253750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>
            <a:defPPr>
              <a:defRPr lang="en-US"/>
            </a:defPPr>
          </a:lstStyle>
          <a:p>
            <a:r>
              <a:rPr lang="ko-KR" altLang="en-US" sz="1200" dirty="0" err="1">
                <a:latin typeface="a시월구일1" panose="02020600000000000000" pitchFamily="18" charset="-127"/>
                <a:ea typeface="a시월구일1" panose="02020600000000000000" pitchFamily="18" charset="-127"/>
              </a:rPr>
              <a:t>회원가입시</a:t>
            </a:r>
            <a:r>
              <a:rPr lang="ko-KR" altLang="en-US" sz="1200" dirty="0">
                <a:latin typeface="a시월구일1" panose="02020600000000000000" pitchFamily="18" charset="-127"/>
                <a:ea typeface="a시월구일1" panose="02020600000000000000" pitchFamily="18" charset="-127"/>
              </a:rPr>
              <a:t> </a:t>
            </a:r>
            <a:r>
              <a:rPr lang="ko-KR" altLang="en-US" sz="1200" dirty="0" smtClean="0">
                <a:latin typeface="a시월구일1" panose="02020600000000000000" pitchFamily="18" charset="-127"/>
                <a:ea typeface="a시월구일1" panose="02020600000000000000" pitchFamily="18" charset="-127"/>
              </a:rPr>
              <a:t>장난감대여용 </a:t>
            </a:r>
            <a:r>
              <a:rPr lang="ko-KR" altLang="en-US" sz="1200" dirty="0">
                <a:latin typeface="a시월구일1" panose="02020600000000000000" pitchFamily="18" charset="-127"/>
                <a:ea typeface="a시월구일1" panose="02020600000000000000" pitchFamily="18" charset="-127"/>
              </a:rPr>
              <a:t>장바구니 증정</a:t>
            </a:r>
            <a:endParaRPr lang="en-US" altLang="ko-KR" sz="1200" dirty="0">
              <a:latin typeface="a시월구일1" panose="02020600000000000000" pitchFamily="18" charset="-127"/>
              <a:ea typeface="a시월구일1" panose="02020600000000000000" pitchFamily="18" charset="-127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929899" y="8000280"/>
            <a:ext cx="468385" cy="269139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ko-KR" altLang="en-US" dirty="0" smtClean="0">
                <a:solidFill>
                  <a:srgbClr val="00180B"/>
                </a:solidFill>
              </a:rPr>
              <a:t>문의</a:t>
            </a:r>
            <a:endParaRPr lang="ko-KR" altLang="en-US" dirty="0">
              <a:solidFill>
                <a:srgbClr val="00180B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715600" y="8000281"/>
            <a:ext cx="1354846" cy="438416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>
            <a:defPPr>
              <a:defRPr lang="en-US"/>
            </a:defPPr>
          </a:lstStyle>
          <a:p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☎ 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031-795-4687</a:t>
            </a:r>
          </a:p>
          <a:p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＃ 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hncsw.or.kr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345657" y="8000281"/>
            <a:ext cx="2544274" cy="438416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>
            <a:defPPr>
              <a:defRPr lang="en-US"/>
            </a:defPPr>
          </a:lstStyle>
          <a:p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⇒ 하남시 </a:t>
            </a:r>
            <a:r>
              <a:rPr lang="ko-KR" altLang="en-US" sz="1200" dirty="0" err="1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신장로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154</a:t>
            </a:r>
            <a:r>
              <a:rPr lang="ko-KR" altLang="en-US" sz="1200" dirty="0" err="1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번길</a:t>
            </a:r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 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65-1(2</a:t>
            </a:r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층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)</a:t>
            </a:r>
          </a:p>
          <a:p>
            <a:r>
              <a:rPr lang="ko-KR" altLang="en-US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＃ </a:t>
            </a:r>
            <a:r>
              <a:rPr lang="en-US" altLang="ko-KR" sz="1200" dirty="0">
                <a:solidFill>
                  <a:srgbClr val="002A13"/>
                </a:solidFill>
                <a:latin typeface="a시월구일1" panose="02020600000000000000" pitchFamily="18" charset="-127"/>
                <a:ea typeface="a시월구일1" panose="02020600000000000000" pitchFamily="18" charset="-127"/>
              </a:rPr>
              <a:t>hopetoy4687@naver.com</a:t>
            </a:r>
          </a:p>
        </p:txBody>
      </p:sp>
      <p:pic>
        <p:nvPicPr>
          <p:cNvPr id="101" name="그림 100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15742" y1="73594" x2="15742" y2="735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34" t="44784" r="64311" b="8655"/>
          <a:stretch/>
        </p:blipFill>
        <p:spPr>
          <a:xfrm>
            <a:off x="641879" y="2261259"/>
            <a:ext cx="326803" cy="305837"/>
          </a:xfrm>
          <a:prstGeom prst="rect">
            <a:avLst/>
          </a:prstGeom>
        </p:spPr>
      </p:pic>
      <p:pic>
        <p:nvPicPr>
          <p:cNvPr id="104" name="그림 103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15742" y1="73594" x2="15742" y2="735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34" t="44784" r="64311" b="8655"/>
          <a:stretch/>
        </p:blipFill>
        <p:spPr>
          <a:xfrm>
            <a:off x="641879" y="2644951"/>
            <a:ext cx="326803" cy="305837"/>
          </a:xfrm>
          <a:prstGeom prst="rect">
            <a:avLst/>
          </a:prstGeom>
        </p:spPr>
      </p:pic>
      <p:pic>
        <p:nvPicPr>
          <p:cNvPr id="105" name="그림 104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15742" y1="73594" x2="15742" y2="735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34" t="44784" r="64311" b="8655"/>
          <a:stretch/>
        </p:blipFill>
        <p:spPr>
          <a:xfrm>
            <a:off x="641879" y="3366853"/>
            <a:ext cx="326803" cy="305837"/>
          </a:xfrm>
          <a:prstGeom prst="rect">
            <a:avLst/>
          </a:prstGeom>
        </p:spPr>
      </p:pic>
      <p:pic>
        <p:nvPicPr>
          <p:cNvPr id="106" name="그림 105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15742" y1="73594" x2="15742" y2="735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34" t="44784" r="64311" b="8655"/>
          <a:stretch/>
        </p:blipFill>
        <p:spPr>
          <a:xfrm>
            <a:off x="641879" y="3677216"/>
            <a:ext cx="326803" cy="305837"/>
          </a:xfrm>
          <a:prstGeom prst="rect">
            <a:avLst/>
          </a:prstGeom>
        </p:spPr>
      </p:pic>
      <p:pic>
        <p:nvPicPr>
          <p:cNvPr id="107" name="그림 106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15742" y1="73594" x2="15742" y2="735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34" t="44784" r="64311" b="8655"/>
          <a:stretch/>
        </p:blipFill>
        <p:spPr>
          <a:xfrm>
            <a:off x="641879" y="4372564"/>
            <a:ext cx="326803" cy="305837"/>
          </a:xfrm>
          <a:prstGeom prst="rect">
            <a:avLst/>
          </a:prstGeom>
        </p:spPr>
      </p:pic>
      <p:pic>
        <p:nvPicPr>
          <p:cNvPr id="108" name="그림 107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15742" y1="73594" x2="15742" y2="735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34" t="44784" r="64311" b="8655"/>
          <a:stretch/>
        </p:blipFill>
        <p:spPr>
          <a:xfrm>
            <a:off x="641879" y="4718155"/>
            <a:ext cx="326803" cy="305837"/>
          </a:xfrm>
          <a:prstGeom prst="rect">
            <a:avLst/>
          </a:prstGeom>
        </p:spPr>
      </p:pic>
      <p:pic>
        <p:nvPicPr>
          <p:cNvPr id="109" name="그림 108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15742" y1="73594" x2="15742" y2="735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34" t="44784" r="64311" b="8655"/>
          <a:stretch/>
        </p:blipFill>
        <p:spPr>
          <a:xfrm>
            <a:off x="641879" y="5041115"/>
            <a:ext cx="326803" cy="305837"/>
          </a:xfrm>
          <a:prstGeom prst="rect">
            <a:avLst/>
          </a:prstGeom>
        </p:spPr>
      </p:pic>
      <p:pic>
        <p:nvPicPr>
          <p:cNvPr id="110" name="그림 109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15742" y1="73594" x2="15742" y2="735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34" t="44784" r="64311" b="8655"/>
          <a:stretch/>
        </p:blipFill>
        <p:spPr>
          <a:xfrm>
            <a:off x="641879" y="5365754"/>
            <a:ext cx="326803" cy="305837"/>
          </a:xfrm>
          <a:prstGeom prst="rect">
            <a:avLst/>
          </a:prstGeom>
        </p:spPr>
      </p:pic>
      <p:pic>
        <p:nvPicPr>
          <p:cNvPr id="111" name="그림 110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15742" y1="73594" x2="15742" y2="735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34" t="44784" r="64311" b="8655"/>
          <a:stretch/>
        </p:blipFill>
        <p:spPr>
          <a:xfrm>
            <a:off x="653730" y="5985796"/>
            <a:ext cx="326803" cy="305837"/>
          </a:xfrm>
          <a:prstGeom prst="rect">
            <a:avLst/>
          </a:prstGeom>
        </p:spPr>
      </p:pic>
      <p:pic>
        <p:nvPicPr>
          <p:cNvPr id="112" name="그림 111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15742" y1="73594" x2="15742" y2="735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34" t="44784" r="64311" b="8655"/>
          <a:stretch/>
        </p:blipFill>
        <p:spPr>
          <a:xfrm>
            <a:off x="654706" y="7326802"/>
            <a:ext cx="326803" cy="305837"/>
          </a:xfrm>
          <a:prstGeom prst="rect">
            <a:avLst/>
          </a:prstGeom>
        </p:spPr>
      </p:pic>
      <p:pic>
        <p:nvPicPr>
          <p:cNvPr id="114" name="그림 113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15742" y1="73594" x2="15742" y2="735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34" t="44784" r="64311" b="8655"/>
          <a:stretch/>
        </p:blipFill>
        <p:spPr>
          <a:xfrm>
            <a:off x="653730" y="8056911"/>
            <a:ext cx="326803" cy="305837"/>
          </a:xfrm>
          <a:prstGeom prst="rect">
            <a:avLst/>
          </a:prstGeom>
        </p:spPr>
      </p:pic>
      <p:pic>
        <p:nvPicPr>
          <p:cNvPr id="115" name="그림 114"/>
          <p:cNvPicPr>
            <a:picLocks noChangeAspect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3125" b="100000" l="10000" r="100000">
                        <a14:backgroundMark x1="35938" y1="23264" x2="35938" y2="23264"/>
                        <a14:backgroundMark x1="43646" y1="27222" x2="32552" y2="375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47" y="7702707"/>
            <a:ext cx="534841" cy="207028"/>
          </a:xfrm>
          <a:prstGeom prst="rect">
            <a:avLst/>
          </a:prstGeom>
        </p:spPr>
      </p:pic>
      <p:pic>
        <p:nvPicPr>
          <p:cNvPr id="63" name="그림 62"/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9596" b="89899" l="8989" r="89888">
                        <a14:foregroundMark x1="12360" y1="49495" x2="12360" y2="49495"/>
                        <a14:foregroundMark x1="14446" y1="42424" x2="14446" y2="42424"/>
                        <a14:foregroundMark x1="8989" y1="29798" x2="8989" y2="29798"/>
                        <a14:foregroundMark x1="25040" y1="62121" x2="25040" y2="62121"/>
                        <a14:foregroundMark x1="26003" y1="44444" x2="26003" y2="44444"/>
                        <a14:foregroundMark x1="31942" y1="36364" x2="31942" y2="36364"/>
                        <a14:foregroundMark x1="36116" y1="42929" x2="36116" y2="42929"/>
                        <a14:foregroundMark x1="34992" y1="60606" x2="34992" y2="60606"/>
                        <a14:foregroundMark x1="41413" y1="43939" x2="41413" y2="43939"/>
                        <a14:foregroundMark x1="48315" y1="42424" x2="48315" y2="42424"/>
                        <a14:foregroundMark x1="44462" y1="62121" x2="44462" y2="62121"/>
                        <a14:foregroundMark x1="55217" y1="41414" x2="55217" y2="41414"/>
                        <a14:foregroundMark x1="60032" y1="42424" x2="60032" y2="42424"/>
                        <a14:foregroundMark x1="57785" y1="59596" x2="57785" y2="59596"/>
                        <a14:foregroundMark x1="64526" y1="40909" x2="64526" y2="40909"/>
                        <a14:foregroundMark x1="71589" y1="50000" x2="71589" y2="50000"/>
                        <a14:foregroundMark x1="77207" y1="47980" x2="77207" y2="47980"/>
                        <a14:foregroundMark x1="83949" y1="33333" x2="83949" y2="33333"/>
                        <a14:foregroundMark x1="86035" y1="54040" x2="86035" y2="54040"/>
                        <a14:foregroundMark x1="88122" y1="38889" x2="88122" y2="38889"/>
                        <a14:foregroundMark x1="83467" y1="61616" x2="83467" y2="61616"/>
                        <a14:foregroundMark x1="15249" y1="56566" x2="15249" y2="56566"/>
                        <a14:foregroundMark x1="19262" y1="35859" x2="19262" y2="35859"/>
                        <a14:backgroundMark x1="20064" y1="40404" x2="20064" y2="40404"/>
                        <a14:backgroundMark x1="56661" y1="65152" x2="56661" y2="651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082" y="-48781"/>
            <a:ext cx="3843405" cy="1323291"/>
          </a:xfrm>
          <a:prstGeom prst="rect">
            <a:avLst/>
          </a:prstGeom>
        </p:spPr>
      </p:pic>
      <p:pic>
        <p:nvPicPr>
          <p:cNvPr id="65" name="그림 64"/>
          <p:cNvPicPr>
            <a:picLocks noChangeAspect="1"/>
          </p:cNvPicPr>
          <p:nvPr/>
        </p:nvPicPr>
        <p:blipFill rotWithShape="1"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10000" b="90000" l="10000" r="90000">
                        <a14:foregroundMark x1="15742" y1="73594" x2="15742" y2="735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34" t="44784" r="64311" b="8655"/>
          <a:stretch/>
        </p:blipFill>
        <p:spPr>
          <a:xfrm>
            <a:off x="191344" y="1079565"/>
            <a:ext cx="1201466" cy="1487530"/>
          </a:xfrm>
          <a:prstGeom prst="rect">
            <a:avLst/>
          </a:prstGeom>
        </p:spPr>
      </p:pic>
      <p:pic>
        <p:nvPicPr>
          <p:cNvPr id="66" name="그림 65"/>
          <p:cNvPicPr>
            <a:picLocks noChangeAspect="1"/>
          </p:cNvPicPr>
          <p:nvPr/>
        </p:nvPicPr>
        <p:blipFill rotWithShape="1"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10000" b="48506" l="56147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8425" t="11858" r="12408" b="52726"/>
          <a:stretch/>
        </p:blipFill>
        <p:spPr>
          <a:xfrm>
            <a:off x="5451970" y="1973752"/>
            <a:ext cx="1227484" cy="1076484"/>
          </a:xfrm>
          <a:prstGeom prst="rect">
            <a:avLst/>
          </a:prstGeom>
        </p:spPr>
      </p:pic>
      <p:pic>
        <p:nvPicPr>
          <p:cNvPr id="67" name="그림 66"/>
          <p:cNvPicPr>
            <a:picLocks noChangeAspect="1"/>
          </p:cNvPicPr>
          <p:nvPr/>
        </p:nvPicPr>
        <p:blipFill rotWithShape="1">
          <a:blip r:embed="rId19" cstate="print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backgroundRemoval t="10000" b="90000" l="10000" r="90000">
                        <a14:foregroundMark x1="85346" y1="54737" x2="89581" y2="55483"/>
                        <a14:backgroundMark x1="63924" y1="47599" x2="63924" y2="4759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903" t="39108" r="8839" b="28451"/>
          <a:stretch/>
        </p:blipFill>
        <p:spPr>
          <a:xfrm>
            <a:off x="5331168" y="8150145"/>
            <a:ext cx="944246" cy="612636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21" cstate="print">
            <a:extLst>
              <a:ext uri="{BEBA8EAE-BF5A-486C-A8C5-ECC9F3942E4B}">
                <a14:imgProps xmlns:a14="http://schemas.microsoft.com/office/drawing/2010/main">
                  <a14:imgLayer r:embed="rId22">
                    <a14:imgEffect>
                      <a14:backgroundRemoval t="9976" b="92214" l="9845" r="91710">
                        <a14:foregroundMark x1="32383" y1="18491" x2="32383" y2="18491"/>
                        <a14:foregroundMark x1="62694" y1="16058" x2="62694" y2="16058"/>
                        <a14:foregroundMark x1="34197" y1="63504" x2="34197" y2="63504"/>
                        <a14:foregroundMark x1="33938" y1="62287" x2="33938" y2="62287"/>
                        <a14:foregroundMark x1="36528" y1="63990" x2="36528" y2="63990"/>
                        <a14:foregroundMark x1="39637" y1="63504" x2="39637" y2="63504"/>
                        <a14:foregroundMark x1="44301" y1="62774" x2="44301" y2="62774"/>
                        <a14:foregroundMark x1="44041" y1="66180" x2="44041" y2="66180"/>
                        <a14:foregroundMark x1="49482" y1="63990" x2="49482" y2="63990"/>
                        <a14:foregroundMark x1="52073" y1="64964" x2="52073" y2="64964"/>
                        <a14:foregroundMark x1="59326" y1="64964" x2="59326" y2="64964"/>
                        <a14:foregroundMark x1="65026" y1="63260" x2="65026" y2="63260"/>
                        <a14:foregroundMark x1="68912" y1="63260" x2="68912" y2="63260"/>
                        <a14:foregroundMark x1="68653" y1="66910" x2="68653" y2="66910"/>
                        <a14:foregroundMark x1="11658" y1="73966" x2="11658" y2="73966"/>
                        <a14:foregroundMark x1="17358" y1="76156" x2="17358" y2="76156"/>
                        <a14:foregroundMark x1="27202" y1="73479" x2="27202" y2="73479"/>
                        <a14:foregroundMark x1="26943" y1="79562" x2="26943" y2="79562"/>
                        <a14:foregroundMark x1="16062" y1="83455" x2="16062" y2="83455"/>
                        <a14:foregroundMark x1="40674" y1="74939" x2="40674" y2="74939"/>
                        <a14:foregroundMark x1="45078" y1="76642" x2="45078" y2="76642"/>
                        <a14:foregroundMark x1="41710" y1="85888" x2="41710" y2="85888"/>
                        <a14:foregroundMark x1="54663" y1="73966" x2="54663" y2="73966"/>
                        <a14:foregroundMark x1="69948" y1="78832" x2="69948" y2="78832"/>
                        <a14:foregroundMark x1="77461" y1="74939" x2="77461" y2="74939"/>
                        <a14:foregroundMark x1="83420" y1="74453" x2="83420" y2="74453"/>
                        <a14:foregroundMark x1="91710" y1="77129" x2="91710" y2="77129"/>
                        <a14:foregroundMark x1="88601" y1="81752" x2="88601" y2="81752"/>
                        <a14:foregroundMark x1="59067" y1="82725" x2="59067" y2="82725"/>
                        <a14:foregroundMark x1="18394" y1="92214" x2="18394" y2="92214"/>
                        <a14:foregroundMark x1="34456" y1="17518" x2="34456" y2="17518"/>
                        <a14:foregroundMark x1="27979" y1="79319" x2="27979" y2="79319"/>
                        <a14:foregroundMark x1="15285" y1="81995" x2="15285" y2="81995"/>
                        <a14:foregroundMark x1="12694" y1="78589" x2="12694" y2="78589"/>
                        <a14:foregroundMark x1="13212" y1="73723" x2="13212" y2="73723"/>
                        <a14:foregroundMark x1="28497" y1="82238" x2="28497" y2="82238"/>
                        <a14:foregroundMark x1="41451" y1="74453" x2="41451" y2="74453"/>
                        <a14:foregroundMark x1="54145" y1="75426" x2="54145" y2="75426"/>
                        <a14:foregroundMark x1="59067" y1="80049" x2="59067" y2="80049"/>
                        <a14:foregroundMark x1="84974" y1="75426" x2="84974" y2="75426"/>
                        <a14:foregroundMark x1="90415" y1="74696" x2="90415" y2="74696"/>
                        <a14:foregroundMark x1="36788" y1="62287" x2="36788" y2="62287"/>
                        <a14:foregroundMark x1="52073" y1="62287" x2="52073" y2="62287"/>
                        <a14:foregroundMark x1="48446" y1="65693" x2="48446" y2="65693"/>
                        <a14:foregroundMark x1="60104" y1="61800" x2="60104" y2="61800"/>
                        <a14:foregroundMark x1="60622" y1="64477" x2="60622" y2="64477"/>
                        <a14:foregroundMark x1="57772" y1="64477" x2="57772" y2="64477"/>
                        <a14:foregroundMark x1="58808" y1="63260" x2="58808" y2="63260"/>
                        <a14:foregroundMark x1="58549" y1="61800" x2="58549" y2="61800"/>
                        <a14:foregroundMark x1="68912" y1="61800" x2="68912" y2="61800"/>
                        <a14:foregroundMark x1="34974" y1="64720" x2="34974" y2="64720"/>
                        <a14:foregroundMark x1="60622" y1="66423" x2="60622" y2="66423"/>
                        <a14:foregroundMark x1="65803" y1="66667" x2="65803" y2="66667"/>
                        <a14:foregroundMark x1="32642" y1="64720" x2="32642" y2="64720"/>
                        <a14:backgroundMark x1="27202" y1="75182" x2="27202" y2="75182"/>
                        <a14:backgroundMark x1="66839" y1="66910" x2="66839" y2="66910"/>
                        <a14:backgroundMark x1="59326" y1="66667" x2="59326" y2="66667"/>
                        <a14:backgroundMark x1="48964" y1="63260" x2="48964" y2="63260"/>
                        <a14:backgroundMark x1="42746" y1="66667" x2="42746" y2="66667"/>
                        <a14:backgroundMark x1="33679" y1="64477" x2="33679" y2="64477"/>
                        <a14:backgroundMark x1="35751" y1="63990" x2="35751" y2="63990"/>
                        <a14:backgroundMark x1="83679" y1="74939" x2="83679" y2="74939"/>
                        <a14:backgroundMark x1="83161" y1="74939" x2="83161" y2="74939"/>
                        <a14:backgroundMark x1="83161" y1="74939" x2="83161" y2="749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113" y="8964992"/>
            <a:ext cx="673709" cy="777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사용자 지정 1">
      <a:majorFont>
        <a:latin typeface="Calibri Light"/>
        <a:ea typeface="a시월구일4"/>
        <a:cs typeface=""/>
      </a:majorFont>
      <a:minorFont>
        <a:latin typeface="Calibri"/>
        <a:ea typeface="a시월구일4"/>
        <a:cs typeface="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BDDFCC"/>
        </a:solidFill>
        <a:ln>
          <a:noFill/>
        </a:ln>
      </a:spPr>
      <a:bodyPr rtlCol="0" anchor="ctr"/>
      <a:lstStyle>
        <a:defPPr algn="ctr">
          <a:defRPr dirty="0" smtClean="0">
            <a:solidFill>
              <a:sysClr val="windowText" lastClr="000000"/>
            </a:solidFill>
            <a:latin typeface="a시월구일4" panose="02020600000000000000" pitchFamily="18" charset="-127"/>
            <a:ea typeface="a시월구일4" panose="02020600000000000000" pitchFamily="18" charset="-127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672</TotalTime>
  <Words>202</Words>
  <Application>Microsoft Office PowerPoint</Application>
  <PresentationFormat>A4 용지(210x297mm)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a시월구일1</vt:lpstr>
      <vt:lpstr>a시월구일4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54</cp:revision>
  <cp:lastPrinted>2022-04-02T05:58:48Z</cp:lastPrinted>
  <dcterms:created xsi:type="dcterms:W3CDTF">2021-03-31T01:25:14Z</dcterms:created>
  <dcterms:modified xsi:type="dcterms:W3CDTF">2022-07-29T05:23:28Z</dcterms:modified>
</cp:coreProperties>
</file>